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13"/>
  </p:notesMasterIdLst>
  <p:handoutMasterIdLst>
    <p:handoutMasterId r:id="rId14"/>
  </p:handoutMasterIdLst>
  <p:sldIdLst>
    <p:sldId id="279" r:id="rId2"/>
    <p:sldId id="301" r:id="rId3"/>
    <p:sldId id="305" r:id="rId4"/>
    <p:sldId id="309" r:id="rId5"/>
    <p:sldId id="306" r:id="rId6"/>
    <p:sldId id="307" r:id="rId7"/>
    <p:sldId id="308" r:id="rId8"/>
    <p:sldId id="284" r:id="rId9"/>
    <p:sldId id="310" r:id="rId10"/>
    <p:sldId id="280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7">
          <p15:clr>
            <a:srgbClr val="A4A3A4"/>
          </p15:clr>
        </p15:guide>
        <p15:guide id="2" orient="horz" pos="3016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orient="horz" pos="1061">
          <p15:clr>
            <a:srgbClr val="A4A3A4"/>
          </p15:clr>
        </p15:guide>
        <p15:guide id="5" pos="5468">
          <p15:clr>
            <a:srgbClr val="A4A3A4"/>
          </p15:clr>
        </p15:guide>
        <p15:guide id="6" pos="2874">
          <p15:clr>
            <a:srgbClr val="A4A3A4"/>
          </p15:clr>
        </p15:guide>
        <p15:guide id="7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y Oren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3300"/>
    <a:srgbClr val="FF6600"/>
    <a:srgbClr val="CCD9E9"/>
    <a:srgbClr val="000000"/>
    <a:srgbClr val="741C21"/>
    <a:srgbClr val="CD222B"/>
    <a:srgbClr val="00AEE3"/>
    <a:srgbClr val="1586C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9701" autoAdjust="0"/>
  </p:normalViewPr>
  <p:slideViewPr>
    <p:cSldViewPr snapToGrid="0" showGuides="1">
      <p:cViewPr varScale="1">
        <p:scale>
          <a:sx n="137" d="100"/>
          <a:sy n="137" d="100"/>
        </p:scale>
        <p:origin x="138" y="306"/>
      </p:cViewPr>
      <p:guideLst>
        <p:guide orient="horz" pos="2507"/>
        <p:guide orient="horz" pos="3016"/>
        <p:guide orient="horz" pos="233"/>
        <p:guide orient="horz" pos="1061"/>
        <p:guide pos="5468"/>
        <p:guide pos="2874"/>
        <p:guide pos="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21536"/>
    </p:cViewPr>
  </p:sorterViewPr>
  <p:notesViewPr>
    <p:cSldViewPr snapToGrid="0" snapToObjects="1">
      <p:cViewPr varScale="1">
        <p:scale>
          <a:sx n="139" d="100"/>
          <a:sy n="139" d="100"/>
        </p:scale>
        <p:origin x="-66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91D9F-8901-42E4-AF17-4560FABC8DD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FA3EC32-7A54-4613-BDD3-09F3C1D105A4}">
      <dgm:prSet phldrT="[Text]" custT="1"/>
      <dgm:spPr/>
      <dgm:t>
        <a:bodyPr/>
        <a:lstStyle/>
        <a:p>
          <a:endParaRPr lang="en-US" sz="3200" dirty="0" smtClean="0">
            <a:latin typeface="Myriad Pro Light" panose="020B0403030403020204" pitchFamily="34" charset="0"/>
          </a:endParaRPr>
        </a:p>
        <a:p>
          <a:endParaRPr lang="en-US" sz="3200" dirty="0">
            <a:latin typeface="Myriad Pro Light" panose="020B0403030403020204" pitchFamily="34" charset="0"/>
          </a:endParaRPr>
        </a:p>
      </dgm:t>
    </dgm:pt>
    <dgm:pt modelId="{98E82E7D-4929-49D9-A879-CD75EDDD8DA5}" type="parTrans" cxnId="{1FF88A3E-CB8A-46FE-B769-16711DB1A969}">
      <dgm:prSet/>
      <dgm:spPr/>
      <dgm:t>
        <a:bodyPr/>
        <a:lstStyle/>
        <a:p>
          <a:endParaRPr lang="en-US"/>
        </a:p>
      </dgm:t>
    </dgm:pt>
    <dgm:pt modelId="{DFA1B80C-05D4-4B6B-B694-5B24C84F8674}" type="sibTrans" cxnId="{1FF88A3E-CB8A-46FE-B769-16711DB1A969}">
      <dgm:prSet/>
      <dgm:spPr/>
      <dgm:t>
        <a:bodyPr/>
        <a:lstStyle/>
        <a:p>
          <a:endParaRPr lang="en-US"/>
        </a:p>
      </dgm:t>
    </dgm:pt>
    <dgm:pt modelId="{79E9FB42-5161-4F10-AC72-54E8ABBFC5D1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Script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3FF5771C-A141-4A6C-8D98-725B1799C836}" type="parTrans" cxnId="{207CB77D-C52B-437B-81C4-EC07EFD5754C}">
      <dgm:prSet/>
      <dgm:spPr/>
      <dgm:t>
        <a:bodyPr/>
        <a:lstStyle/>
        <a:p>
          <a:endParaRPr lang="en-US"/>
        </a:p>
      </dgm:t>
    </dgm:pt>
    <dgm:pt modelId="{D5CCF4D5-28E8-47E3-9615-A1FD489C6424}" type="sibTrans" cxnId="{207CB77D-C52B-437B-81C4-EC07EFD5754C}">
      <dgm:prSet/>
      <dgm:spPr/>
      <dgm:t>
        <a:bodyPr/>
        <a:lstStyle/>
        <a:p>
          <a:endParaRPr lang="en-US"/>
        </a:p>
      </dgm:t>
    </dgm:pt>
    <dgm:pt modelId="{9A832BFB-47E7-4D2E-A020-FDFFCA5DA9DF}">
      <dgm:prSet phldrT="[Text]" custT="1"/>
      <dgm:spPr/>
      <dgm:t>
        <a:bodyPr/>
        <a:lstStyle/>
        <a:p>
          <a:r>
            <a:rPr lang="en-US" sz="4800" dirty="0" smtClean="0">
              <a:latin typeface="Myriad Pro Light" panose="020B0403030403020204" pitchFamily="34" charset="0"/>
            </a:rPr>
            <a:t>Console</a:t>
          </a:r>
          <a:endParaRPr lang="en-US" sz="4800" dirty="0">
            <a:latin typeface="Myriad Pro Light" panose="020B0403030403020204" pitchFamily="34" charset="0"/>
          </a:endParaRPr>
        </a:p>
      </dgm:t>
    </dgm:pt>
    <dgm:pt modelId="{20C99A27-3126-4776-9624-05B7D52A568D}" type="parTrans" cxnId="{5895838A-AFE9-4F16-8FC7-2A87E782E079}">
      <dgm:prSet/>
      <dgm:spPr/>
      <dgm:t>
        <a:bodyPr/>
        <a:lstStyle/>
        <a:p>
          <a:endParaRPr lang="en-US"/>
        </a:p>
      </dgm:t>
    </dgm:pt>
    <dgm:pt modelId="{8EC874DC-C67B-49EA-A8A2-8B5AC97D32DA}" type="sibTrans" cxnId="{5895838A-AFE9-4F16-8FC7-2A87E782E079}">
      <dgm:prSet/>
      <dgm:spPr/>
      <dgm:t>
        <a:bodyPr/>
        <a:lstStyle/>
        <a:p>
          <a:endParaRPr lang="en-US"/>
        </a:p>
      </dgm:t>
    </dgm:pt>
    <dgm:pt modelId="{5486407B-2FA0-4B7A-8ED8-153355EFBD9B}" type="pres">
      <dgm:prSet presAssocID="{13091D9F-8901-42E4-AF17-4560FABC8DDA}" presName="Name0" presStyleCnt="0">
        <dgm:presLayoutVars>
          <dgm:dir/>
          <dgm:animLvl val="lvl"/>
          <dgm:resizeHandles val="exact"/>
        </dgm:presLayoutVars>
      </dgm:prSet>
      <dgm:spPr/>
    </dgm:pt>
    <dgm:pt modelId="{BA7280B6-0019-4AB1-AB7E-B67F0D107603}" type="pres">
      <dgm:prSet presAssocID="{AFA3EC32-7A54-4613-BDD3-09F3C1D105A4}" presName="Name8" presStyleCnt="0"/>
      <dgm:spPr/>
    </dgm:pt>
    <dgm:pt modelId="{8659D79F-C685-4040-B190-4BFE560A3044}" type="pres">
      <dgm:prSet presAssocID="{AFA3EC32-7A54-4613-BDD3-09F3C1D105A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4BC25-E710-452F-816F-908318D3CD9A}" type="pres">
      <dgm:prSet presAssocID="{AFA3EC32-7A54-4613-BDD3-09F3C1D105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619D0-5E57-417A-8432-1095ECE429CD}" type="pres">
      <dgm:prSet presAssocID="{79E9FB42-5161-4F10-AC72-54E8ABBFC5D1}" presName="Name8" presStyleCnt="0"/>
      <dgm:spPr/>
    </dgm:pt>
    <dgm:pt modelId="{419B3BF7-7E57-4C52-92EA-26EC2BDB5891}" type="pres">
      <dgm:prSet presAssocID="{79E9FB42-5161-4F10-AC72-54E8ABBFC5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84DA1-9CAD-4B66-A5C6-324FFB311682}" type="pres">
      <dgm:prSet presAssocID="{79E9FB42-5161-4F10-AC72-54E8ABBFC5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B2397-0FFF-466E-A1B6-299A390F6718}" type="pres">
      <dgm:prSet presAssocID="{9A832BFB-47E7-4D2E-A020-FDFFCA5DA9DF}" presName="Name8" presStyleCnt="0"/>
      <dgm:spPr/>
    </dgm:pt>
    <dgm:pt modelId="{8B3279E5-512A-4A1C-BCDB-6D2014914FFA}" type="pres">
      <dgm:prSet presAssocID="{9A832BFB-47E7-4D2E-A020-FDFFCA5DA9DF}" presName="level" presStyleLbl="node1" presStyleIdx="2" presStyleCnt="3" custLinFactNeighborX="1064" custLinFactNeighborY="12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99E68-2B48-4D49-947A-5706DD2FF58A}" type="pres">
      <dgm:prSet presAssocID="{9A832BFB-47E7-4D2E-A020-FDFFCA5DA9D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9538F-EF76-4E86-8A3F-380EE5AEF1CB}" type="presOf" srcId="{79E9FB42-5161-4F10-AC72-54E8ABBFC5D1}" destId="{F6F84DA1-9CAD-4B66-A5C6-324FFB311682}" srcOrd="1" destOrd="0" presId="urn:microsoft.com/office/officeart/2005/8/layout/pyramid1"/>
    <dgm:cxn modelId="{F75E955D-6F0F-4903-9581-880345BA40CC}" type="presOf" srcId="{9A832BFB-47E7-4D2E-A020-FDFFCA5DA9DF}" destId="{5CF99E68-2B48-4D49-947A-5706DD2FF58A}" srcOrd="1" destOrd="0" presId="urn:microsoft.com/office/officeart/2005/8/layout/pyramid1"/>
    <dgm:cxn modelId="{882E5126-9649-4082-A28B-D0D689706404}" type="presOf" srcId="{AFA3EC32-7A54-4613-BDD3-09F3C1D105A4}" destId="{7C34BC25-E710-452F-816F-908318D3CD9A}" srcOrd="1" destOrd="0" presId="urn:microsoft.com/office/officeart/2005/8/layout/pyramid1"/>
    <dgm:cxn modelId="{9495F9BF-439B-4A09-A136-0F8D6E07A727}" type="presOf" srcId="{9A832BFB-47E7-4D2E-A020-FDFFCA5DA9DF}" destId="{8B3279E5-512A-4A1C-BCDB-6D2014914FFA}" srcOrd="0" destOrd="0" presId="urn:microsoft.com/office/officeart/2005/8/layout/pyramid1"/>
    <dgm:cxn modelId="{B97B79D4-3FE6-488F-B8D9-81C21A26C321}" type="presOf" srcId="{13091D9F-8901-42E4-AF17-4560FABC8DDA}" destId="{5486407B-2FA0-4B7A-8ED8-153355EFBD9B}" srcOrd="0" destOrd="0" presId="urn:microsoft.com/office/officeart/2005/8/layout/pyramid1"/>
    <dgm:cxn modelId="{1FF88A3E-CB8A-46FE-B769-16711DB1A969}" srcId="{13091D9F-8901-42E4-AF17-4560FABC8DDA}" destId="{AFA3EC32-7A54-4613-BDD3-09F3C1D105A4}" srcOrd="0" destOrd="0" parTransId="{98E82E7D-4929-49D9-A879-CD75EDDD8DA5}" sibTransId="{DFA1B80C-05D4-4B6B-B694-5B24C84F8674}"/>
    <dgm:cxn modelId="{3D84F933-C43A-42BA-9CFA-72E63F9586C8}" type="presOf" srcId="{AFA3EC32-7A54-4613-BDD3-09F3C1D105A4}" destId="{8659D79F-C685-4040-B190-4BFE560A3044}" srcOrd="0" destOrd="0" presId="urn:microsoft.com/office/officeart/2005/8/layout/pyramid1"/>
    <dgm:cxn modelId="{5895838A-AFE9-4F16-8FC7-2A87E782E079}" srcId="{13091D9F-8901-42E4-AF17-4560FABC8DDA}" destId="{9A832BFB-47E7-4D2E-A020-FDFFCA5DA9DF}" srcOrd="2" destOrd="0" parTransId="{20C99A27-3126-4776-9624-05B7D52A568D}" sibTransId="{8EC874DC-C67B-49EA-A8A2-8B5AC97D32DA}"/>
    <dgm:cxn modelId="{9364116A-CB27-4470-A9F0-24CA33C601EF}" type="presOf" srcId="{79E9FB42-5161-4F10-AC72-54E8ABBFC5D1}" destId="{419B3BF7-7E57-4C52-92EA-26EC2BDB5891}" srcOrd="0" destOrd="0" presId="urn:microsoft.com/office/officeart/2005/8/layout/pyramid1"/>
    <dgm:cxn modelId="{207CB77D-C52B-437B-81C4-EC07EFD5754C}" srcId="{13091D9F-8901-42E4-AF17-4560FABC8DDA}" destId="{79E9FB42-5161-4F10-AC72-54E8ABBFC5D1}" srcOrd="1" destOrd="0" parTransId="{3FF5771C-A141-4A6C-8D98-725B1799C836}" sibTransId="{D5CCF4D5-28E8-47E3-9615-A1FD489C6424}"/>
    <dgm:cxn modelId="{B99D87F0-C365-48FF-8383-9F8EC58FEED1}" type="presParOf" srcId="{5486407B-2FA0-4B7A-8ED8-153355EFBD9B}" destId="{BA7280B6-0019-4AB1-AB7E-B67F0D107603}" srcOrd="0" destOrd="0" presId="urn:microsoft.com/office/officeart/2005/8/layout/pyramid1"/>
    <dgm:cxn modelId="{37F36CD1-5EDB-404F-AE9B-51F87BA73176}" type="presParOf" srcId="{BA7280B6-0019-4AB1-AB7E-B67F0D107603}" destId="{8659D79F-C685-4040-B190-4BFE560A3044}" srcOrd="0" destOrd="0" presId="urn:microsoft.com/office/officeart/2005/8/layout/pyramid1"/>
    <dgm:cxn modelId="{40173851-CD4A-406E-A4F6-1D60578C9748}" type="presParOf" srcId="{BA7280B6-0019-4AB1-AB7E-B67F0D107603}" destId="{7C34BC25-E710-452F-816F-908318D3CD9A}" srcOrd="1" destOrd="0" presId="urn:microsoft.com/office/officeart/2005/8/layout/pyramid1"/>
    <dgm:cxn modelId="{52ACBA5A-4617-4A94-BD53-A34010E8BBA2}" type="presParOf" srcId="{5486407B-2FA0-4B7A-8ED8-153355EFBD9B}" destId="{006619D0-5E57-417A-8432-1095ECE429CD}" srcOrd="1" destOrd="0" presId="urn:microsoft.com/office/officeart/2005/8/layout/pyramid1"/>
    <dgm:cxn modelId="{87D20C41-93EF-431E-AAF0-AAFC1621CFFF}" type="presParOf" srcId="{006619D0-5E57-417A-8432-1095ECE429CD}" destId="{419B3BF7-7E57-4C52-92EA-26EC2BDB5891}" srcOrd="0" destOrd="0" presId="urn:microsoft.com/office/officeart/2005/8/layout/pyramid1"/>
    <dgm:cxn modelId="{CE3D9A50-0722-45D2-817C-D154838E9092}" type="presParOf" srcId="{006619D0-5E57-417A-8432-1095ECE429CD}" destId="{F6F84DA1-9CAD-4B66-A5C6-324FFB311682}" srcOrd="1" destOrd="0" presId="urn:microsoft.com/office/officeart/2005/8/layout/pyramid1"/>
    <dgm:cxn modelId="{D15495E6-A131-4ED2-B09A-4D2CBCA10C59}" type="presParOf" srcId="{5486407B-2FA0-4B7A-8ED8-153355EFBD9B}" destId="{949B2397-0FFF-466E-A1B6-299A390F6718}" srcOrd="2" destOrd="0" presId="urn:microsoft.com/office/officeart/2005/8/layout/pyramid1"/>
    <dgm:cxn modelId="{A60F8FF3-DE1D-4C0D-B6D1-3CF753A4BBD8}" type="presParOf" srcId="{949B2397-0FFF-466E-A1B6-299A390F6718}" destId="{8B3279E5-512A-4A1C-BCDB-6D2014914FFA}" srcOrd="0" destOrd="0" presId="urn:microsoft.com/office/officeart/2005/8/layout/pyramid1"/>
    <dgm:cxn modelId="{ED55241C-DDA7-4D46-9E35-9678F7B152EC}" type="presParOf" srcId="{949B2397-0FFF-466E-A1B6-299A390F6718}" destId="{5CF99E68-2B48-4D49-947A-5706DD2FF58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9D79F-C685-4040-B190-4BFE560A3044}">
      <dsp:nvSpPr>
        <dsp:cNvPr id="0" name=""/>
        <dsp:cNvSpPr/>
      </dsp:nvSpPr>
      <dsp:spPr>
        <a:xfrm>
          <a:off x="1748916" y="0"/>
          <a:ext cx="1748916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>
            <a:latin typeface="Myriad Pro Light" panose="020B0403030403020204" pitchFamily="34" charset="0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>
            <a:latin typeface="Myriad Pro Light" panose="020B0403030403020204" pitchFamily="34" charset="0"/>
          </a:endParaRPr>
        </a:p>
      </dsp:txBody>
      <dsp:txXfrm>
        <a:off x="1748916" y="0"/>
        <a:ext cx="1748916" cy="1150965"/>
      </dsp:txXfrm>
    </dsp:sp>
    <dsp:sp modelId="{419B3BF7-7E57-4C52-92EA-26EC2BDB5891}">
      <dsp:nvSpPr>
        <dsp:cNvPr id="0" name=""/>
        <dsp:cNvSpPr/>
      </dsp:nvSpPr>
      <dsp:spPr>
        <a:xfrm>
          <a:off x="874458" y="1150965"/>
          <a:ext cx="3497832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Myriad Pro Light" panose="020B0403030403020204" pitchFamily="34" charset="0"/>
            </a:rPr>
            <a:t>Script</a:t>
          </a:r>
          <a:endParaRPr lang="en-US" sz="4800" kern="1200" dirty="0">
            <a:latin typeface="Myriad Pro Light" panose="020B0403030403020204" pitchFamily="34" charset="0"/>
          </a:endParaRPr>
        </a:p>
      </dsp:txBody>
      <dsp:txXfrm>
        <a:off x="1486578" y="1150965"/>
        <a:ext cx="2273590" cy="1150965"/>
      </dsp:txXfrm>
    </dsp:sp>
    <dsp:sp modelId="{8B3279E5-512A-4A1C-BCDB-6D2014914FFA}">
      <dsp:nvSpPr>
        <dsp:cNvPr id="0" name=""/>
        <dsp:cNvSpPr/>
      </dsp:nvSpPr>
      <dsp:spPr>
        <a:xfrm>
          <a:off x="0" y="2301931"/>
          <a:ext cx="5246748" cy="1150965"/>
        </a:xfrm>
        <a:prstGeom prst="trapezoid">
          <a:avLst>
            <a:gd name="adj" fmla="val 7597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Myriad Pro Light" panose="020B0403030403020204" pitchFamily="34" charset="0"/>
            </a:rPr>
            <a:t>Console</a:t>
          </a:r>
          <a:endParaRPr lang="en-US" sz="4800" kern="1200" dirty="0">
            <a:latin typeface="Myriad Pro Light" panose="020B0403030403020204" pitchFamily="34" charset="0"/>
          </a:endParaRPr>
        </a:p>
      </dsp:txBody>
      <dsp:txXfrm>
        <a:off x="918180" y="2301931"/>
        <a:ext cx="3410386" cy="115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FC77-65A1-CB40-A113-9CC89795C62F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6C84-2ECD-DB45-959B-CB6B13D163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2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D57C-DFC8-4B4B-A142-D0E121CAC635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0EFC-B410-DF48-A3D6-5C21FCCD9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728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9900" y="790863"/>
            <a:ext cx="82042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7032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2" y="1536123"/>
            <a:ext cx="8226323" cy="1246332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2" y="2910032"/>
            <a:ext cx="8226323" cy="114242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7032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 baseline="0"/>
            </a:lvl1pPr>
            <a:lvl2pPr marL="222852" indent="0" algn="ctr">
              <a:buClr>
                <a:srgbClr val="FF6600"/>
              </a:buClr>
              <a:buFontTx/>
              <a:buNone/>
              <a:defRPr sz="2100"/>
            </a:lvl2pPr>
            <a:lvl3pPr marL="447228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327660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8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608604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4" y="1327356"/>
            <a:ext cx="4665010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327356"/>
            <a:ext cx="4814426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3" y="1327356"/>
            <a:ext cx="4814421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537" y="1327356"/>
            <a:ext cx="4830302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8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5" name="Freeform 3"/>
          <p:cNvSpPr>
            <a:spLocks noChangeArrowheads="1"/>
          </p:cNvSpPr>
          <p:nvPr userDrawn="1"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095252" y="3974947"/>
            <a:ext cx="1602311" cy="5386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900000">
            <a:off x="4447623" y="2834288"/>
            <a:ext cx="216138" cy="216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08176" y="1507779"/>
            <a:ext cx="3780212" cy="2156306"/>
          </a:xfrm>
        </p:spPr>
        <p:txBody>
          <a:bodyPr/>
          <a:lstStyle>
            <a:lvl1pPr marL="0" indent="0" algn="r">
              <a:buFontTx/>
              <a:buNone/>
              <a:defRPr sz="1600"/>
            </a:lvl1pPr>
            <a:lvl2pPr marL="222852" indent="0" algn="r">
              <a:buFontTx/>
              <a:buNone/>
              <a:defRPr sz="1600"/>
            </a:lvl2pPr>
            <a:lvl3pPr marL="447228" indent="0" algn="r">
              <a:buFontTx/>
              <a:buNone/>
              <a:defRPr sz="1600"/>
            </a:lvl3pPr>
            <a:lvl4pPr marL="662450" indent="0" algn="r">
              <a:buFontTx/>
              <a:buNone/>
              <a:defRPr sz="1600"/>
            </a:lvl4pPr>
            <a:lvl5pPr marL="822719" indent="0" algn="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“customer quote”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76" y="3668713"/>
            <a:ext cx="3788149" cy="365125"/>
          </a:xfrm>
        </p:spPr>
        <p:txBody>
          <a:bodyPr/>
          <a:lstStyle>
            <a:lvl1pPr marL="0" indent="0" algn="r">
              <a:buFontTx/>
              <a:buNone/>
              <a:defRPr sz="1100"/>
            </a:lvl1pPr>
            <a:lvl2pPr marL="222852" indent="0" algn="r">
              <a:buFontTx/>
              <a:buNone/>
              <a:defRPr sz="1100"/>
            </a:lvl2pPr>
            <a:lvl3pPr marL="447228" indent="0" algn="r">
              <a:buFontTx/>
              <a:buNone/>
              <a:defRPr sz="1100"/>
            </a:lvl3pPr>
            <a:lvl4pPr marL="662450" indent="0" algn="r">
              <a:buFontTx/>
              <a:buNone/>
              <a:defRPr sz="1100"/>
            </a:lvl4pPr>
            <a:lvl5pPr marL="822719" indent="0" algn="r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Add Customer Name, Title, Company</a:t>
            </a:r>
            <a:endParaRPr lang="en-US" dirty="0"/>
          </a:p>
        </p:txBody>
      </p:sp>
      <p:sp>
        <p:nvSpPr>
          <p:cNvPr id="25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54027" y="1505968"/>
            <a:ext cx="3941466" cy="2909309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Case Study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463176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4706470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27" hasCustomPrompt="1"/>
          </p:nvPr>
        </p:nvSpPr>
        <p:spPr>
          <a:xfrm>
            <a:off x="4706470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190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322388"/>
            <a:ext cx="8240712" cy="3100387"/>
          </a:xfrm>
          <a:solidFill>
            <a:schemeClr val="bg1">
              <a:lumMod val="85000"/>
              <a:alpha val="50000"/>
            </a:schemeClr>
          </a:solidFill>
        </p:spPr>
        <p:txBody>
          <a:bodyPr lIns="274320" tIns="228600" rIns="274320" bIns="228600"/>
          <a:lstStyle>
            <a:lvl1pPr marL="0" indent="0">
              <a:buFontTx/>
              <a:buNone/>
              <a:defRPr sz="1800">
                <a:latin typeface="Consolas"/>
              </a:defRPr>
            </a:lvl1pPr>
            <a:lvl2pPr marL="222852" indent="0">
              <a:buFontTx/>
              <a:buNone/>
              <a:defRPr sz="1800">
                <a:latin typeface="Consolas"/>
              </a:defRPr>
            </a:lvl2pPr>
            <a:lvl3pPr marL="447228" indent="0">
              <a:buFontTx/>
              <a:buNone/>
              <a:defRPr sz="1800">
                <a:latin typeface="Consolas"/>
              </a:defRPr>
            </a:lvl3pPr>
            <a:lvl4pPr marL="662450" indent="0">
              <a:buFontTx/>
              <a:buNone/>
              <a:defRPr sz="1800">
                <a:latin typeface="Consolas"/>
              </a:defRPr>
            </a:lvl4pPr>
            <a:lvl5pPr marL="822719" indent="0">
              <a:buFontTx/>
              <a:buNone/>
              <a:defRPr sz="1800">
                <a:latin typeface="Consola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1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8" hasCustomPrompt="1"/>
          </p:nvPr>
        </p:nvSpPr>
        <p:spPr>
          <a:xfrm>
            <a:off x="463176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9" hasCustomPrompt="1"/>
          </p:nvPr>
        </p:nvSpPr>
        <p:spPr>
          <a:xfrm>
            <a:off x="4708604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4708604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800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9878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Full Size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51118" y="2021734"/>
            <a:ext cx="8441764" cy="2438206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3957" y="1221304"/>
            <a:ext cx="8247591" cy="646839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246924"/>
            <a:ext cx="8243535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uralsight 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2" name="Picture 1" descr="ps_wordmark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46" y="2426844"/>
            <a:ext cx="2614602" cy="2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036109" y="1327356"/>
            <a:ext cx="5036857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2643" y="1331609"/>
            <a:ext cx="8238334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3" cy="35189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3176" y="1327356"/>
            <a:ext cx="8232590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</p:txBody>
      </p:sp>
    </p:spTree>
    <p:extLst>
      <p:ext uri="{BB962C8B-B14F-4D97-AF65-F5344CB8AC3E}">
        <p14:creationId xmlns:p14="http://schemas.microsoft.com/office/powerpoint/2010/main" val="10633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032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717797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2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704054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8626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</p:spTree>
    <p:extLst>
      <p:ext uri="{BB962C8B-B14F-4D97-AF65-F5344CB8AC3E}">
        <p14:creationId xmlns:p14="http://schemas.microsoft.com/office/powerpoint/2010/main" val="39873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6" y="1325317"/>
            <a:ext cx="3993752" cy="560218"/>
          </a:xfrm>
        </p:spPr>
        <p:txBody>
          <a:bodyPr/>
          <a:lstStyle>
            <a:lvl1pPr marL="0" indent="0" algn="ctr">
              <a:buNone/>
              <a:defRPr b="0" i="0" baseline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5"/>
            <a:ext cx="3987789" cy="559059"/>
          </a:xfrm>
        </p:spPr>
        <p:txBody>
          <a:bodyPr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89850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05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086851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3270439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4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/>
          <p:cNvSpPr/>
          <p:nvPr userDrawn="1"/>
        </p:nvSpPr>
        <p:spPr>
          <a:xfrm>
            <a:off x="0" y="4791603"/>
            <a:ext cx="9144000" cy="351897"/>
          </a:xfrm>
          <a:prstGeom prst="rect">
            <a:avLst/>
          </a:prstGeom>
          <a:solidFill>
            <a:srgbClr val="282828"/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5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43938" y="4933480"/>
            <a:ext cx="389703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© Pluralsight</a:t>
            </a:r>
            <a:r>
              <a:rPr lang="en-US" sz="500" baseline="0" dirty="0" smtClean="0">
                <a:solidFill>
                  <a:srgbClr val="FFFFFF"/>
                </a:solidFill>
                <a:latin typeface="Myriad Pro"/>
              </a:rPr>
              <a:t> -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All </a:t>
            </a:r>
            <a:r>
              <a:rPr lang="en-US" sz="500" dirty="0">
                <a:solidFill>
                  <a:srgbClr val="FFFFFF"/>
                </a:solidFill>
                <a:latin typeface="Myriad Pro"/>
              </a:rPr>
              <a:t>Rights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Reserved</a:t>
            </a:r>
            <a:endParaRPr lang="en-US" sz="500" dirty="0">
              <a:solidFill>
                <a:srgbClr val="FFFFFF"/>
              </a:solidFill>
              <a:latin typeface="Myriad Pro"/>
            </a:endParaRPr>
          </a:p>
        </p:txBody>
      </p:sp>
      <p:pic>
        <p:nvPicPr>
          <p:cNvPr id="8" name="Picture 7" descr="ps_wordmark_white-01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71" y="4906579"/>
            <a:ext cx="1187822" cy="1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8" r:id="rId3"/>
    <p:sldLayoutId id="2147483746" r:id="rId4"/>
    <p:sldLayoutId id="2147483739" r:id="rId5"/>
    <p:sldLayoutId id="2147483730" r:id="rId6"/>
    <p:sldLayoutId id="2147483740" r:id="rId7"/>
    <p:sldLayoutId id="2147483731" r:id="rId8"/>
    <p:sldLayoutId id="2147483732" r:id="rId9"/>
    <p:sldLayoutId id="2147483741" r:id="rId10"/>
    <p:sldLayoutId id="2147483733" r:id="rId11"/>
    <p:sldLayoutId id="2147483742" r:id="rId12"/>
    <p:sldLayoutId id="2147483734" r:id="rId13"/>
    <p:sldLayoutId id="2147483743" r:id="rId14"/>
    <p:sldLayoutId id="2147483735" r:id="rId15"/>
    <p:sldLayoutId id="2147483744" r:id="rId16"/>
    <p:sldLayoutId id="2147483750" r:id="rId17"/>
    <p:sldLayoutId id="2147483748" r:id="rId18"/>
    <p:sldLayoutId id="2147483737" r:id="rId19"/>
    <p:sldLayoutId id="2147483727" r:id="rId2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39598" rtl="0" eaLnBrk="1" latinLnBrk="0" hangingPunct="1">
        <a:lnSpc>
          <a:spcPct val="85000"/>
        </a:lnSpc>
        <a:spcBef>
          <a:spcPct val="0"/>
        </a:spcBef>
        <a:buNone/>
        <a:defRPr sz="3200" b="0" i="0" kern="1200" cap="none">
          <a:solidFill>
            <a:schemeClr val="accent1"/>
          </a:solidFill>
          <a:latin typeface="Myriad Pro Light"/>
          <a:ea typeface="+mj-ea"/>
          <a:cs typeface="Arial"/>
        </a:defRPr>
      </a:lvl1pPr>
    </p:titleStyle>
    <p:bodyStyle>
      <a:lvl1pPr marL="222852" indent="-222852" algn="l" defTabSz="439598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1pPr>
      <a:lvl2pPr marL="439598" indent="-216746" algn="l" defTabSz="439598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2pPr>
      <a:lvl3pPr marL="662449" indent="-215221" algn="l" defTabSz="439598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3pPr>
      <a:lvl4pPr marL="822721" indent="-160271" algn="l" defTabSz="439598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4pPr>
      <a:lvl5pPr marL="1047098" indent="-224379" algn="l" defTabSz="439598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Lucida Grande"/>
        <a:buChar char="•"/>
        <a:tabLst/>
        <a:defRPr sz="16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5pPr>
      <a:lvl6pPr marL="1207368" indent="-161796" algn="l" defTabSz="439598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86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84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581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98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9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91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89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87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4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78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Tools with PowerShell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37739" y="2159289"/>
            <a:ext cx="5884907" cy="377620"/>
          </a:xfrm>
        </p:spPr>
        <p:txBody>
          <a:bodyPr/>
          <a:lstStyle/>
          <a:p>
            <a:r>
              <a:rPr lang="en-US" i="1" dirty="0"/>
              <a:t>Based off of PowerShell Toolmaking </a:t>
            </a:r>
            <a:r>
              <a:rPr lang="en-US" i="1" dirty="0" smtClean="0"/>
              <a:t>Fundamentals</a:t>
            </a:r>
            <a:endParaRPr lang="en-US" i="1" dirty="0"/>
          </a:p>
        </p:txBody>
      </p:sp>
      <p:sp>
        <p:nvSpPr>
          <p:cNvPr id="7" name="Shape 112"/>
          <p:cNvSpPr txBox="1">
            <a:spLocks/>
          </p:cNvSpPr>
          <p:nvPr/>
        </p:nvSpPr>
        <p:spPr>
          <a:xfrm>
            <a:off x="3442873" y="2971265"/>
            <a:ext cx="2274638" cy="377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222852" indent="-222852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1pPr>
            <a:lvl2pPr marL="439598" indent="-216746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2pPr>
            <a:lvl3pPr marL="662449" indent="-215221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3pPr>
            <a:lvl4pPr marL="822721" indent="-160271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4pPr>
            <a:lvl5pPr marL="1047098" indent="-224379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tabLst/>
              <a:defRPr sz="16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ct val="25000"/>
              <a:buFont typeface="Noto Symbol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Myriad Pro Light" panose="020B0403030403020204" pitchFamily="34" charset="0"/>
                <a:ea typeface="PT Sans"/>
                <a:cs typeface="PT Sans"/>
                <a:sym typeface="PT Sans"/>
              </a:rPr>
              <a:t>By: Adam Bertram</a:t>
            </a:r>
            <a:endParaRPr lang="en-US" sz="2400" dirty="0">
              <a:solidFill>
                <a:schemeClr val="accent1"/>
              </a:solidFill>
              <a:latin typeface="Myriad Pro Light" panose="020B0403030403020204" pitchFamily="34" charset="0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4529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95894" y="2701097"/>
            <a:ext cx="5205595" cy="646839"/>
          </a:xfrm>
        </p:spPr>
        <p:txBody>
          <a:bodyPr/>
          <a:lstStyle/>
          <a:p>
            <a:r>
              <a:rPr lang="en-US" dirty="0" smtClean="0"/>
              <a:t>The Active Directory Account </a:t>
            </a:r>
            <a:r>
              <a:rPr lang="en-US" dirty="0" err="1" smtClean="0"/>
              <a:t>Automator</a:t>
            </a:r>
            <a:endParaRPr lang="en-US" dirty="0" smtClean="0"/>
          </a:p>
          <a:p>
            <a:r>
              <a:rPr lang="en-US" sz="1600" dirty="0"/>
              <a:t>Material Available At: http://bit.ly/pluralsighttools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6891" y="2026781"/>
            <a:ext cx="2163600" cy="674316"/>
          </a:xfrm>
        </p:spPr>
        <p:txBody>
          <a:bodyPr/>
          <a:lstStyle/>
          <a:p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204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4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125270" y="1389708"/>
            <a:ext cx="4579761" cy="2629647"/>
          </a:xfrm>
        </p:spPr>
        <p:txBody>
          <a:bodyPr/>
          <a:lstStyle/>
          <a:p>
            <a:r>
              <a:rPr lang="en-US" sz="2400" dirty="0" smtClean="0"/>
              <a:t>PowerShell MVP</a:t>
            </a:r>
          </a:p>
          <a:p>
            <a:r>
              <a:rPr lang="en-US" sz="2400" dirty="0" smtClean="0"/>
              <a:t>Independent Consultant</a:t>
            </a:r>
          </a:p>
          <a:p>
            <a:r>
              <a:rPr lang="en-US" sz="2400" dirty="0" smtClean="0"/>
              <a:t>Freelance Writer</a:t>
            </a:r>
          </a:p>
          <a:p>
            <a:r>
              <a:rPr lang="en-US" sz="2400" dirty="0" smtClean="0"/>
              <a:t>Trainer – Hire Me!</a:t>
            </a:r>
          </a:p>
          <a:p>
            <a:r>
              <a:rPr lang="en-US" sz="2400" dirty="0" smtClean="0"/>
              <a:t>Blogger: adamtheautomator.com</a:t>
            </a:r>
          </a:p>
          <a:p>
            <a:r>
              <a:rPr lang="en-US" sz="2400" dirty="0" smtClean="0"/>
              <a:t>Twitter: @</a:t>
            </a:r>
            <a:r>
              <a:rPr lang="en-US" sz="2400" dirty="0" err="1" smtClean="0"/>
              <a:t>adbertram</a:t>
            </a:r>
            <a:endParaRPr lang="en-US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PS&gt; 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18975" y="1438805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480" y="1389999"/>
            <a:ext cx="6125533" cy="206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176" y="140401"/>
            <a:ext cx="8234387" cy="1178237"/>
          </a:xfrm>
        </p:spPr>
        <p:txBody>
          <a:bodyPr/>
          <a:lstStyle/>
          <a:p>
            <a:r>
              <a:rPr lang="en-US" dirty="0" smtClean="0"/>
              <a:t>Just a Teaser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86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Toolmaking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57813445"/>
              </p:ext>
            </p:extLst>
          </p:nvPr>
        </p:nvGraphicFramePr>
        <p:xfrm>
          <a:off x="1956995" y="1160984"/>
          <a:ext cx="5246748" cy="345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188114" y="1633227"/>
            <a:ext cx="78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latin typeface="Myriad Pro Light" panose="020B0403030403020204" pitchFamily="34" charset="0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912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Is a Learning Tool</a:t>
            </a:r>
          </a:p>
          <a:p>
            <a:r>
              <a:rPr lang="en-US" dirty="0" smtClean="0"/>
              <a:t>Is a Management Tool</a:t>
            </a:r>
          </a:p>
          <a:p>
            <a:r>
              <a:rPr lang="en-US" dirty="0" smtClean="0"/>
              <a:t>Is the Home of the One-Liner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Console: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Console</a:t>
            </a:r>
            <a:endParaRPr lang="en-US" dirty="0"/>
          </a:p>
        </p:txBody>
      </p:sp>
      <p:pic>
        <p:nvPicPr>
          <p:cNvPr id="8" name="Shape 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3107" y="2181717"/>
            <a:ext cx="3646898" cy="93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36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35364" y="2242378"/>
            <a:ext cx="3993752" cy="1364861"/>
          </a:xfrm>
        </p:spPr>
        <p:txBody>
          <a:bodyPr/>
          <a:lstStyle/>
          <a:p>
            <a:r>
              <a:rPr lang="en-US" dirty="0"/>
              <a:t>Solves an Immediate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Just Gets it Done</a:t>
            </a:r>
          </a:p>
          <a:p>
            <a:r>
              <a:rPr lang="en-US" dirty="0" smtClean="0"/>
              <a:t>Has Little Regard for Variances</a:t>
            </a:r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A Script: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Script</a:t>
            </a:r>
            <a:endParaRPr lang="en-US" dirty="0"/>
          </a:p>
        </p:txBody>
      </p:sp>
      <p:pic>
        <p:nvPicPr>
          <p:cNvPr id="7" name="Shape 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644" y="2242378"/>
            <a:ext cx="4190919" cy="1415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40837" y="1691420"/>
            <a:ext cx="3346961" cy="1841402"/>
          </a:xfrm>
        </p:spPr>
        <p:txBody>
          <a:bodyPr/>
          <a:lstStyle/>
          <a:p>
            <a:r>
              <a:rPr lang="en-US" dirty="0" smtClean="0"/>
              <a:t>Is Created from Necessity</a:t>
            </a:r>
          </a:p>
          <a:p>
            <a:r>
              <a:rPr lang="en-US" dirty="0" smtClean="0"/>
              <a:t>Is Built to Last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Makes no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Help/Comments</a:t>
            </a:r>
          </a:p>
          <a:p>
            <a:r>
              <a:rPr lang="en-US" dirty="0" smtClean="0"/>
              <a:t>Is Reusable</a:t>
            </a:r>
          </a:p>
          <a:p>
            <a:pPr lvl="1"/>
            <a:r>
              <a:rPr lang="en-US" dirty="0"/>
              <a:t>Requires Minimal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smtClean="0"/>
              <a:t>A Tool: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9" name="Shape 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870" y="757721"/>
            <a:ext cx="2034624" cy="204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2034">
            <a:off x="3632655" y="2172759"/>
            <a:ext cx="1886279" cy="2303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0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Build a Tool</a:t>
            </a:r>
            <a:endParaRPr lang="en-US" dirty="0"/>
          </a:p>
        </p:txBody>
      </p:sp>
      <p:pic>
        <p:nvPicPr>
          <p:cNvPr id="5" name="Shape 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83" y="1409991"/>
            <a:ext cx="4057954" cy="303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1"/>
          <p:cNvSpPr>
            <a:spLocks noGrp="1"/>
          </p:cNvSpPr>
          <p:nvPr>
            <p:ph sz="quarter" idx="13"/>
          </p:nvPr>
        </p:nvSpPr>
        <p:spPr>
          <a:xfrm>
            <a:off x="4812837" y="2260958"/>
            <a:ext cx="3647108" cy="1047634"/>
          </a:xfrm>
        </p:spPr>
        <p:txBody>
          <a:bodyPr/>
          <a:lstStyle/>
          <a:p>
            <a:r>
              <a:rPr lang="en-US" dirty="0" smtClean="0"/>
              <a:t>Notice Repetitive Tasks</a:t>
            </a:r>
          </a:p>
          <a:p>
            <a:r>
              <a:rPr lang="en-US" dirty="0" smtClean="0"/>
              <a:t>Recognize Workflows</a:t>
            </a:r>
          </a:p>
        </p:txBody>
      </p:sp>
    </p:spTree>
    <p:extLst>
      <p:ext uri="{BB962C8B-B14F-4D97-AF65-F5344CB8AC3E}">
        <p14:creationId xmlns:p14="http://schemas.microsoft.com/office/powerpoint/2010/main" val="3927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25425" y="1583883"/>
            <a:ext cx="3809103" cy="2789838"/>
          </a:xfrm>
        </p:spPr>
        <p:txBody>
          <a:bodyPr/>
          <a:lstStyle/>
          <a:p>
            <a:r>
              <a:rPr lang="en-US" sz="2000" dirty="0" smtClean="0"/>
              <a:t>By default:</a:t>
            </a:r>
          </a:p>
          <a:p>
            <a:pPr lvl="1"/>
            <a:r>
              <a:rPr lang="en-US" sz="1400" dirty="0" smtClean="0"/>
              <a:t>user accounts get created in the Corporate Users OU.</a:t>
            </a:r>
          </a:p>
          <a:p>
            <a:pPr lvl="1"/>
            <a:r>
              <a:rPr lang="en-US" sz="1400" dirty="0" smtClean="0"/>
              <a:t>Computer accounts get created in the Corporate Computers OU</a:t>
            </a:r>
          </a:p>
          <a:p>
            <a:pPr lvl="1"/>
            <a:r>
              <a:rPr lang="en-US" sz="1400" dirty="0" smtClean="0"/>
              <a:t>Users get placed in the </a:t>
            </a:r>
            <a:r>
              <a:rPr lang="en-US" sz="1600" i="1" dirty="0"/>
              <a:t>Gigantic Corporation Inter-Intra Synergy </a:t>
            </a:r>
            <a:r>
              <a:rPr lang="en-US" sz="1600" i="1" dirty="0" smtClean="0"/>
              <a:t>Group</a:t>
            </a:r>
            <a:r>
              <a:rPr lang="en-US" sz="1600" dirty="0" smtClean="0"/>
              <a:t> </a:t>
            </a:r>
            <a:r>
              <a:rPr lang="en-US" sz="1600" dirty="0" err="1" smtClean="0"/>
              <a:t>group</a:t>
            </a:r>
            <a:endParaRPr lang="en-US" sz="1600" dirty="0" smtClean="0"/>
          </a:p>
          <a:p>
            <a:r>
              <a:rPr lang="en-US" sz="1600" dirty="0" smtClean="0"/>
              <a:t>Default can be overridden by CSV entry</a:t>
            </a:r>
          </a:p>
          <a:p>
            <a:r>
              <a:rPr lang="en-US" sz="1600" dirty="0" smtClean="0"/>
              <a:t>User accounts need to be first initial and last name. If that’s taken, first initial, middle initial and last name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Requirements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23680" y="1131202"/>
            <a:ext cx="1889667" cy="560218"/>
          </a:xfrm>
        </p:spPr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Items: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548080" y="1171152"/>
            <a:ext cx="1889667" cy="560218"/>
          </a:xfrm>
        </p:spPr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4575795" y="1691420"/>
            <a:ext cx="3809103" cy="27898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Read employees from CSV file.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Figure out username.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user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Add user to a default group.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computer account.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99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theme/theme1.xml><?xml version="1.0" encoding="utf-8"?>
<a:theme xmlns:a="http://schemas.openxmlformats.org/drawingml/2006/main" name="Pluralsight default theme">
  <a:themeElements>
    <a:clrScheme name="PS 2">
      <a:dk1>
        <a:srgbClr val="505050"/>
      </a:dk1>
      <a:lt1>
        <a:srgbClr val="FFFFFF"/>
      </a:lt1>
      <a:dk2>
        <a:srgbClr val="464547"/>
      </a:dk2>
      <a:lt2>
        <a:srgbClr val="FFFFFF"/>
      </a:lt2>
      <a:accent1>
        <a:srgbClr val="F45D00"/>
      </a:accent1>
      <a:accent2>
        <a:srgbClr val="4C8D92"/>
      </a:accent2>
      <a:accent3>
        <a:srgbClr val="62AEB8"/>
      </a:accent3>
      <a:accent4>
        <a:srgbClr val="98C740"/>
      </a:accent4>
      <a:accent5>
        <a:srgbClr val="72984B"/>
      </a:accent5>
      <a:accent6>
        <a:srgbClr val="C65328"/>
      </a:accent6>
      <a:hlink>
        <a:srgbClr val="7030A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gradFill flip="none" rotWithShape="1">
            <a:gsLst>
              <a:gs pos="2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45110</TotalTime>
  <Words>226</Words>
  <Application>Microsoft Office PowerPoint</Application>
  <PresentationFormat>On-screen Show (16:9)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ＭＳ Ｐゴシック</vt:lpstr>
      <vt:lpstr>Arial</vt:lpstr>
      <vt:lpstr>Calibri</vt:lpstr>
      <vt:lpstr>Consolas</vt:lpstr>
      <vt:lpstr>Helvetica Light</vt:lpstr>
      <vt:lpstr>Lucida Grande</vt:lpstr>
      <vt:lpstr>Myriad Pro</vt:lpstr>
      <vt:lpstr>Myriad Pro Light</vt:lpstr>
      <vt:lpstr>Noto Symbol</vt:lpstr>
      <vt:lpstr>PT Sans</vt:lpstr>
      <vt:lpstr>Wingdings</vt:lpstr>
      <vt:lpstr>Pluralsight default theme</vt:lpstr>
      <vt:lpstr>PowerPoint Presentation</vt:lpstr>
      <vt:lpstr>PS&gt; whoami</vt:lpstr>
      <vt:lpstr>Just a Teaser</vt:lpstr>
      <vt:lpstr>The Evolution of Toolmaking</vt:lpstr>
      <vt:lpstr>The Console</vt:lpstr>
      <vt:lpstr>A Script</vt:lpstr>
      <vt:lpstr>A Tool</vt:lpstr>
      <vt:lpstr>When to Build a Tool</vt:lpstr>
      <vt:lpstr>Tool Requirements</vt:lpstr>
      <vt:lpstr>DEMO</vt:lpstr>
      <vt:lpstr>PowerPoint Presentation</vt:lpstr>
    </vt:vector>
  </TitlesOfParts>
  <Company>Fusion-io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Wright;SLee@fusionio.com</dc:creator>
  <cp:lastModifiedBy>Adam Bertram</cp:lastModifiedBy>
  <cp:revision>849</cp:revision>
  <cp:lastPrinted>2012-11-19T23:43:27Z</cp:lastPrinted>
  <dcterms:created xsi:type="dcterms:W3CDTF">2012-04-13T18:07:55Z</dcterms:created>
  <dcterms:modified xsi:type="dcterms:W3CDTF">2015-09-22T14:18:01Z</dcterms:modified>
</cp:coreProperties>
</file>